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63D8-CD63-4755-9AE8-690C9E6E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6B9A7-0B8C-44EF-8C5E-278B9E5C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4677-9CDB-48B4-A805-98BB7CDD0C39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FE3F5-FEE9-4512-A924-54E8F173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AC87B-299C-4344-A875-F53D7D8F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41CC-EEAF-494F-8893-7595475CB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49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8BC63-9E9F-4AAE-9C62-E3B98660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566CF-1C8A-4112-B506-CC63BADA3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A42AC-98AA-4EB0-BB0B-BEDBC5FE3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14677-9CDB-48B4-A805-98BB7CDD0C39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54143-4390-44CE-8A42-1DE487AD3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BE213-9CE6-49FC-A64B-C6A42E74A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E41CC-EEAF-494F-8893-7595475CB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5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924F4B-2740-4B74-AC9F-AFB74524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47CD-C725-4B47-A3D1-D7A533EE95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3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2294F4-8FB7-4605-A440-CE481AC4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D15A3-1C2D-4BAA-A8A4-1E275D2D49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6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B8E750-624F-4E0B-9D39-F6E61985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C37481-4E92-4A6D-ABAE-AD391D0D7A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747E1A-30E1-408B-B8B2-12A00ED2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E635A-AB3F-4680-B533-E35615FEEF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2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58757A-0AEC-4F6D-8092-B2203F9D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D10E5-989D-4B42-A2BF-8B6F9F7074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C03FFE-80E2-4071-B34E-FFB57014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D92A6-D07E-4EA2-A16C-CEDF69C61F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1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4CB97C-B561-4F90-9D09-8C9F7286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DE052-FF61-43BF-8794-5A61390A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6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E5955B-FCF9-44C1-B063-51975C03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87B2B-C6F8-4E96-A4C5-A43ACB2412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2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7D6218-BF48-4EC4-856D-6CC7F562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1F41E-8F75-4651-93DE-F9F2C9263D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A6B483-BB80-4D38-B397-1551B8BA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8DA55-2A16-411F-9DBA-6CD7CE5171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32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9C6ECF-0939-443A-AE4A-81AC09B2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6B29F-BAFE-48C7-A7BE-A2BF38D1A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42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B980F5-7E19-4704-9028-E6863946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75793-C024-4B75-82D9-2F316351E0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5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E35DE5-BFB0-4146-909E-114844C5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F74D9-5AB7-4B46-9F1B-1BFD3B3647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29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42D04E-12D8-40BD-A9DF-25EF779D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E2438-F465-4BA0-ACB2-2A0CE35DE4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3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CA785C-157A-47B0-8FB4-CCAF3922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25A2E-D62D-4C14-9945-46CFAD6067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4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AD39CA-4D18-4343-894C-E156D337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5AE9F-3FE3-4E33-8AB9-DFA4DC4A2B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EF3B44-6CE3-429E-A281-48B4FF6D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0AE9B-43B1-4784-B119-AD59ED105E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32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AAABC3-14F8-42ED-98D2-55142EFA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5D7CA-AD36-4886-8E31-52BE868DC5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AAB8D6-9F7A-432F-92DD-7E0022DC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924AE-DE6E-470B-BB96-8BA42177C4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7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2021-04-22T05:07:21Z</dcterms:created>
  <dcterms:modified xsi:type="dcterms:W3CDTF">2021-04-22T05:07:21Z</dcterms:modified>
</cp:coreProperties>
</file>